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7" r:id="rId1"/>
  </p:sldMasterIdLst>
  <p:notesMasterIdLst>
    <p:notesMasterId r:id="rId11"/>
  </p:notesMasterIdLst>
  <p:sldIdLst>
    <p:sldId id="256" r:id="rId2"/>
    <p:sldId id="257" r:id="rId3"/>
    <p:sldId id="269" r:id="rId4"/>
    <p:sldId id="259" r:id="rId5"/>
    <p:sldId id="261" r:id="rId6"/>
    <p:sldId id="265" r:id="rId7"/>
    <p:sldId id="266" r:id="rId8"/>
    <p:sldId id="271" r:id="rId9"/>
    <p:sldId id="270"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BA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A7CCAB-FF70-4350-B522-39221810E654}" type="datetimeFigureOut">
              <a:rPr lang="en-US" smtClean="0"/>
              <a:t>5/28/2020</a:t>
            </a:fld>
            <a:endParaRPr lang="en-US" dirty="0"/>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43DB1A-633A-4FB3-92E9-3C4BE8B0C29F}" type="slidenum">
              <a:rPr lang="en-US" smtClean="0"/>
              <a:t>‹#›</a:t>
            </a:fld>
            <a:endParaRPr lang="en-US" dirty="0"/>
          </a:p>
        </p:txBody>
      </p:sp>
    </p:spTree>
    <p:extLst>
      <p:ext uri="{BB962C8B-B14F-4D97-AF65-F5344CB8AC3E}">
        <p14:creationId xmlns:p14="http://schemas.microsoft.com/office/powerpoint/2010/main" val="1231509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a:t>Asıl başlık stilini düzenlemek için tıklayın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0C6B6371-7FC8-445B-955C-88DBB923C258}" type="datetime1">
              <a:rPr lang="en-US" smtClean="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4910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1B6D0A3D-42DC-4F50-B85A-F7A3626DF548}" type="datetime1">
              <a:rPr lang="en-US" smtClean="0"/>
              <a:t>5/28/2020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000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a:t>Asıl başlık stilini düzenlemek için tıklayın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E74E363-9B75-42DB-99FA-BEBEE87FDF3D}" type="datetime1">
              <a:rPr lang="en-US" smtClean="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01607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tr-TR"/>
              <a:t>Asıl başlık stilini düzenlemek için tıklayın</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BCA5537-2EF1-4559-9C7B-A06F2321FFAD}" type="datetime1">
              <a:rPr lang="en-US" smtClean="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0825132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8A921C3-7268-424F-AF30-4087DC9D43A8}" type="datetime1">
              <a:rPr lang="en-US" smtClean="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65651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8AB8E4B-B5C6-41F2-9181-75A0A5B8D585}" type="datetime1">
              <a:rPr lang="en-US" smtClean="0"/>
              <a:t>5/28/2020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85948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8473F5E-FF66-47E3-8E68-927FEF6DD2A0}" type="datetime1">
              <a:rPr lang="en-US" smtClean="0"/>
              <a:t>5/28/2020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36559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24836077-84E3-4F25-8D7A-CBFC01F724C4}" type="datetime1">
              <a:rPr lang="en-US" smtClean="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863488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09DB976-4DAC-438D-89B4-764FF98B0D77}" type="datetime1">
              <a:rPr lang="en-US" smtClean="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32588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0E03F73A-AE0E-470D-9AF8-AA298A1CFDFD}" type="datetime1">
              <a:rPr lang="en-US" smtClean="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40818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C1F7E14-16F6-43C9-9C68-23D9C3A49644}" type="datetime1">
              <a:rPr lang="en-US" smtClean="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88011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64EEDEEC-9728-438A-9555-CE6E876D7DE2}" type="datetime1">
              <a:rPr lang="en-US" smtClean="0"/>
              <a:t>5/28/2020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48068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36E70156-D97B-4479-95F0-09E45FDE50CF}" type="datetime1">
              <a:rPr lang="en-US" smtClean="0"/>
              <a:t>5/28/2020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08156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7" name="Date Placeholder 2"/>
          <p:cNvSpPr>
            <a:spLocks noGrp="1"/>
          </p:cNvSpPr>
          <p:nvPr>
            <p:ph type="dt" sz="half" idx="10"/>
          </p:nvPr>
        </p:nvSpPr>
        <p:spPr/>
        <p:txBody>
          <a:bodyPr/>
          <a:lstStyle/>
          <a:p>
            <a:fld id="{CB473ABA-11AD-4974-98C9-3AE9FF861632}" type="datetime1">
              <a:rPr lang="en-US" smtClean="0"/>
              <a:t>5/28/2020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71012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8CECBE-6DE2-4BA3-87C5-F02A282CA279}" type="datetime1">
              <a:rPr lang="en-US" smtClean="0"/>
              <a:t>5/28/2020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23635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7" name="Date Placeholder 4"/>
          <p:cNvSpPr>
            <a:spLocks noGrp="1"/>
          </p:cNvSpPr>
          <p:nvPr>
            <p:ph type="dt" sz="half" idx="10"/>
          </p:nvPr>
        </p:nvSpPr>
        <p:spPr/>
        <p:txBody>
          <a:bodyPr/>
          <a:lstStyle/>
          <a:p>
            <a:fld id="{DFE58134-1247-42CE-B963-AD68CB47B373}" type="datetime1">
              <a:rPr lang="en-US" smtClean="0"/>
              <a:t>5/28/2020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13300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D3B25BC4-C568-4B78-A7E6-6B431C285AFB}" type="datetime1">
              <a:rPr lang="en-US" smtClean="0"/>
              <a:t>5/28/2020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71239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BCA5537-2EF1-4559-9C7B-A06F2321FFAD}" type="datetime1">
              <a:rPr lang="en-US" smtClean="0"/>
              <a:t>5/28/2020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388225838"/>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edium.com/@yuyunchang/convolutional-neural-networks-cnn-a-dummy-overview-884731971c01"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mertfozzy/Facial-Emotion-Detector"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848451-82EC-4B66-9A3C-3AD264069767}"/>
              </a:ext>
            </a:extLst>
          </p:cNvPr>
          <p:cNvSpPr>
            <a:spLocks noGrp="1"/>
          </p:cNvSpPr>
          <p:nvPr>
            <p:ph type="ctrTitle"/>
          </p:nvPr>
        </p:nvSpPr>
        <p:spPr>
          <a:xfrm>
            <a:off x="1041632" y="3993160"/>
            <a:ext cx="10108734" cy="1740565"/>
          </a:xfrm>
        </p:spPr>
        <p:txBody>
          <a:bodyPr/>
          <a:lstStyle/>
          <a:p>
            <a:pPr algn="ctr"/>
            <a:r>
              <a:rPr lang="tr-TR" sz="4400" dirty="0"/>
              <a:t>Engineering Project – Final Report</a:t>
            </a:r>
            <a:br>
              <a:rPr lang="tr-TR" sz="4400" dirty="0"/>
            </a:br>
            <a:r>
              <a:rPr lang="tr-TR" sz="4400" dirty="0"/>
              <a:t>Facial Emotion Detector v6</a:t>
            </a:r>
            <a:endParaRPr lang="en-US" sz="4400" dirty="0"/>
          </a:p>
        </p:txBody>
      </p:sp>
      <p:sp>
        <p:nvSpPr>
          <p:cNvPr id="3" name="Alt Başlık 2">
            <a:extLst>
              <a:ext uri="{FF2B5EF4-FFF2-40B4-BE49-F238E27FC236}">
                <a16:creationId xmlns:a16="http://schemas.microsoft.com/office/drawing/2014/main" id="{CF95222B-CCE0-48AF-B313-56F20471144A}"/>
              </a:ext>
            </a:extLst>
          </p:cNvPr>
          <p:cNvSpPr>
            <a:spLocks noGrp="1"/>
          </p:cNvSpPr>
          <p:nvPr>
            <p:ph type="subTitle" idx="1"/>
          </p:nvPr>
        </p:nvSpPr>
        <p:spPr>
          <a:xfrm>
            <a:off x="1683170" y="5733725"/>
            <a:ext cx="8825658" cy="861420"/>
          </a:xfrm>
        </p:spPr>
        <p:txBody>
          <a:bodyPr/>
          <a:lstStyle/>
          <a:p>
            <a:pPr algn="ctr"/>
            <a:r>
              <a:rPr lang="tr-TR" dirty="0"/>
              <a:t>MERT ALTUNTAŞ - 1804010005</a:t>
            </a:r>
            <a:endParaRPr lang="en-US" dirty="0"/>
          </a:p>
        </p:txBody>
      </p:sp>
      <p:sp>
        <p:nvSpPr>
          <p:cNvPr id="4" name="Slayt Numarası Yer Tutucusu 3">
            <a:extLst>
              <a:ext uri="{FF2B5EF4-FFF2-40B4-BE49-F238E27FC236}">
                <a16:creationId xmlns:a16="http://schemas.microsoft.com/office/drawing/2014/main" id="{6930DB7B-007B-403C-89E2-16E89832D8DF}"/>
              </a:ext>
            </a:extLst>
          </p:cNvPr>
          <p:cNvSpPr>
            <a:spLocks noGrp="1"/>
          </p:cNvSpPr>
          <p:nvPr>
            <p:ph type="sldNum" sz="quarter" idx="12"/>
          </p:nvPr>
        </p:nvSpPr>
        <p:spPr>
          <a:xfrm>
            <a:off x="10360753" y="0"/>
            <a:ext cx="838199" cy="767687"/>
          </a:xfrm>
        </p:spPr>
        <p:txBody>
          <a:bodyPr/>
          <a:lstStyle/>
          <a:p>
            <a:fld id="{D57F1E4F-1CFF-5643-939E-02111984F565}" type="slidenum">
              <a:rPr lang="en-US" smtClean="0"/>
              <a:t>1</a:t>
            </a:fld>
            <a:endParaRPr lang="en-US" dirty="0"/>
          </a:p>
        </p:txBody>
      </p:sp>
      <p:pic>
        <p:nvPicPr>
          <p:cNvPr id="5" name="Resim 4">
            <a:extLst>
              <a:ext uri="{FF2B5EF4-FFF2-40B4-BE49-F238E27FC236}">
                <a16:creationId xmlns:a16="http://schemas.microsoft.com/office/drawing/2014/main" id="{13547B73-6843-4D33-AA04-9427C45BA335}"/>
              </a:ext>
            </a:extLst>
          </p:cNvPr>
          <p:cNvPicPr>
            <a:picLocks noChangeAspect="1"/>
          </p:cNvPicPr>
          <p:nvPr/>
        </p:nvPicPr>
        <p:blipFill rotWithShape="1">
          <a:blip r:embed="rId2"/>
          <a:srcRect l="15162" r="26364"/>
          <a:stretch/>
        </p:blipFill>
        <p:spPr>
          <a:xfrm>
            <a:off x="1949635" y="927426"/>
            <a:ext cx="2433052" cy="2501574"/>
          </a:xfrm>
          <a:prstGeom prst="rect">
            <a:avLst/>
          </a:prstGeom>
        </p:spPr>
      </p:pic>
      <p:pic>
        <p:nvPicPr>
          <p:cNvPr id="11" name="Resim 10">
            <a:extLst>
              <a:ext uri="{FF2B5EF4-FFF2-40B4-BE49-F238E27FC236}">
                <a16:creationId xmlns:a16="http://schemas.microsoft.com/office/drawing/2014/main" id="{01493D8D-D3BC-4C46-8741-46D8FC3358D6}"/>
              </a:ext>
            </a:extLst>
          </p:cNvPr>
          <p:cNvPicPr>
            <a:picLocks noChangeAspect="1"/>
          </p:cNvPicPr>
          <p:nvPr/>
        </p:nvPicPr>
        <p:blipFill rotWithShape="1">
          <a:blip r:embed="rId3"/>
          <a:srcRect l="14899" r="15321"/>
          <a:stretch/>
        </p:blipFill>
        <p:spPr>
          <a:xfrm>
            <a:off x="4544358" y="927427"/>
            <a:ext cx="3103283" cy="2501574"/>
          </a:xfrm>
          <a:prstGeom prst="rect">
            <a:avLst/>
          </a:prstGeom>
        </p:spPr>
      </p:pic>
      <p:pic>
        <p:nvPicPr>
          <p:cNvPr id="13" name="Resim 12">
            <a:extLst>
              <a:ext uri="{FF2B5EF4-FFF2-40B4-BE49-F238E27FC236}">
                <a16:creationId xmlns:a16="http://schemas.microsoft.com/office/drawing/2014/main" id="{A712BCE2-5042-40ED-9D7E-0B446B3A7C42}"/>
              </a:ext>
            </a:extLst>
          </p:cNvPr>
          <p:cNvPicPr>
            <a:picLocks noChangeAspect="1"/>
          </p:cNvPicPr>
          <p:nvPr/>
        </p:nvPicPr>
        <p:blipFill rotWithShape="1">
          <a:blip r:embed="rId4"/>
          <a:srcRect l="15650"/>
          <a:stretch/>
        </p:blipFill>
        <p:spPr>
          <a:xfrm>
            <a:off x="7751989" y="927427"/>
            <a:ext cx="4339905" cy="2501573"/>
          </a:xfrm>
          <a:prstGeom prst="rect">
            <a:avLst/>
          </a:prstGeom>
        </p:spPr>
      </p:pic>
      <p:pic>
        <p:nvPicPr>
          <p:cNvPr id="9" name="Resim 8">
            <a:extLst>
              <a:ext uri="{FF2B5EF4-FFF2-40B4-BE49-F238E27FC236}">
                <a16:creationId xmlns:a16="http://schemas.microsoft.com/office/drawing/2014/main" id="{C261B61F-BE8D-49B2-960C-51F2C93B5311}"/>
              </a:ext>
            </a:extLst>
          </p:cNvPr>
          <p:cNvPicPr>
            <a:picLocks noChangeAspect="1"/>
          </p:cNvPicPr>
          <p:nvPr/>
        </p:nvPicPr>
        <p:blipFill>
          <a:blip r:embed="rId5"/>
          <a:stretch>
            <a:fillRect/>
          </a:stretch>
        </p:blipFill>
        <p:spPr>
          <a:xfrm>
            <a:off x="100106" y="907291"/>
            <a:ext cx="1687858" cy="2501574"/>
          </a:xfrm>
          <a:prstGeom prst="rect">
            <a:avLst/>
          </a:prstGeom>
        </p:spPr>
      </p:pic>
    </p:spTree>
    <p:extLst>
      <p:ext uri="{BB962C8B-B14F-4D97-AF65-F5344CB8AC3E}">
        <p14:creationId xmlns:p14="http://schemas.microsoft.com/office/powerpoint/2010/main" val="2218261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01DCE2-BBD2-46E4-AA8C-3BDD41938AEF}"/>
              </a:ext>
            </a:extLst>
          </p:cNvPr>
          <p:cNvSpPr>
            <a:spLocks noGrp="1"/>
          </p:cNvSpPr>
          <p:nvPr>
            <p:ph type="title"/>
          </p:nvPr>
        </p:nvSpPr>
        <p:spPr/>
        <p:txBody>
          <a:bodyPr/>
          <a:lstStyle/>
          <a:p>
            <a:r>
              <a:rPr lang="tr-TR" dirty="0"/>
              <a:t>About Project</a:t>
            </a:r>
            <a:endParaRPr lang="en-US" dirty="0"/>
          </a:p>
        </p:txBody>
      </p:sp>
      <p:sp>
        <p:nvSpPr>
          <p:cNvPr id="3" name="İçerik Yer Tutucusu 2">
            <a:extLst>
              <a:ext uri="{FF2B5EF4-FFF2-40B4-BE49-F238E27FC236}">
                <a16:creationId xmlns:a16="http://schemas.microsoft.com/office/drawing/2014/main" id="{17596FDF-D821-462E-8709-6670CCDC31A6}"/>
              </a:ext>
            </a:extLst>
          </p:cNvPr>
          <p:cNvSpPr>
            <a:spLocks noGrp="1"/>
          </p:cNvSpPr>
          <p:nvPr>
            <p:ph idx="1"/>
          </p:nvPr>
        </p:nvSpPr>
        <p:spPr>
          <a:xfrm>
            <a:off x="646111" y="1542855"/>
            <a:ext cx="10112769" cy="4062656"/>
          </a:xfrm>
        </p:spPr>
        <p:txBody>
          <a:bodyPr/>
          <a:lstStyle/>
          <a:p>
            <a:r>
              <a:rPr lang="tr-TR" dirty="0"/>
              <a:t>This Project aims detecting facial emotions of people and in additional, recognizing other objects except people.</a:t>
            </a:r>
          </a:p>
          <a:p>
            <a:r>
              <a:rPr lang="tr-TR" dirty="0"/>
              <a:t>In general this Project based on </a:t>
            </a:r>
            <a:r>
              <a:rPr lang="en-US" dirty="0"/>
              <a:t>Convolutional Neural Networks</a:t>
            </a:r>
            <a:r>
              <a:rPr lang="tr-TR" dirty="0"/>
              <a:t>.</a:t>
            </a:r>
          </a:p>
        </p:txBody>
      </p:sp>
      <p:sp>
        <p:nvSpPr>
          <p:cNvPr id="4" name="Slayt Numarası Yer Tutucusu 3">
            <a:extLst>
              <a:ext uri="{FF2B5EF4-FFF2-40B4-BE49-F238E27FC236}">
                <a16:creationId xmlns:a16="http://schemas.microsoft.com/office/drawing/2014/main" id="{54E5BD05-4277-430E-B13E-24BF76B53CBB}"/>
              </a:ext>
            </a:extLst>
          </p:cNvPr>
          <p:cNvSpPr>
            <a:spLocks noGrp="1"/>
          </p:cNvSpPr>
          <p:nvPr>
            <p:ph type="sldNum" sz="quarter" idx="12"/>
          </p:nvPr>
        </p:nvSpPr>
        <p:spPr>
          <a:xfrm>
            <a:off x="10339780" y="6243"/>
            <a:ext cx="838199" cy="767687"/>
          </a:xfrm>
        </p:spPr>
        <p:txBody>
          <a:bodyPr/>
          <a:lstStyle/>
          <a:p>
            <a:fld id="{D57F1E4F-1CFF-5643-939E-02111984F565}" type="slidenum">
              <a:rPr lang="en-US" smtClean="0"/>
              <a:t>2</a:t>
            </a:fld>
            <a:endParaRPr lang="en-US" dirty="0"/>
          </a:p>
        </p:txBody>
      </p:sp>
      <p:pic>
        <p:nvPicPr>
          <p:cNvPr id="7" name="Resim 6">
            <a:extLst>
              <a:ext uri="{FF2B5EF4-FFF2-40B4-BE49-F238E27FC236}">
                <a16:creationId xmlns:a16="http://schemas.microsoft.com/office/drawing/2014/main" id="{6012B51F-98ED-423C-9711-328186E02D4C}"/>
              </a:ext>
            </a:extLst>
          </p:cNvPr>
          <p:cNvPicPr>
            <a:picLocks noChangeAspect="1"/>
          </p:cNvPicPr>
          <p:nvPr/>
        </p:nvPicPr>
        <p:blipFill>
          <a:blip r:embed="rId2"/>
          <a:srcRect/>
          <a:stretch/>
        </p:blipFill>
        <p:spPr>
          <a:xfrm>
            <a:off x="226501" y="3314267"/>
            <a:ext cx="5419862" cy="2875379"/>
          </a:xfrm>
          <a:prstGeom prst="rect">
            <a:avLst/>
          </a:prstGeom>
        </p:spPr>
      </p:pic>
      <p:pic>
        <p:nvPicPr>
          <p:cNvPr id="6" name="Resim 5">
            <a:extLst>
              <a:ext uri="{FF2B5EF4-FFF2-40B4-BE49-F238E27FC236}">
                <a16:creationId xmlns:a16="http://schemas.microsoft.com/office/drawing/2014/main" id="{92582DD1-0101-4945-89D9-A9BE7248B1DF}"/>
              </a:ext>
            </a:extLst>
          </p:cNvPr>
          <p:cNvPicPr>
            <a:picLocks noChangeAspect="1"/>
          </p:cNvPicPr>
          <p:nvPr/>
        </p:nvPicPr>
        <p:blipFill>
          <a:blip r:embed="rId3"/>
          <a:srcRect/>
          <a:stretch/>
        </p:blipFill>
        <p:spPr>
          <a:xfrm>
            <a:off x="5848418" y="3314267"/>
            <a:ext cx="5806500" cy="2875379"/>
          </a:xfrm>
          <a:prstGeom prst="rect">
            <a:avLst/>
          </a:prstGeom>
        </p:spPr>
      </p:pic>
    </p:spTree>
    <p:extLst>
      <p:ext uri="{BB962C8B-B14F-4D97-AF65-F5344CB8AC3E}">
        <p14:creationId xmlns:p14="http://schemas.microsoft.com/office/powerpoint/2010/main" val="1909899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89FB99-0282-4AF0-B3F8-B9990220D4C7}"/>
              </a:ext>
            </a:extLst>
          </p:cNvPr>
          <p:cNvSpPr>
            <a:spLocks noGrp="1"/>
          </p:cNvSpPr>
          <p:nvPr>
            <p:ph type="title"/>
          </p:nvPr>
        </p:nvSpPr>
        <p:spPr>
          <a:xfrm>
            <a:off x="276995" y="360440"/>
            <a:ext cx="8531445" cy="767687"/>
          </a:xfrm>
        </p:spPr>
        <p:txBody>
          <a:bodyPr/>
          <a:lstStyle/>
          <a:p>
            <a:r>
              <a:rPr lang="en-US" sz="3600" dirty="0"/>
              <a:t>Convolutional Neural Networks</a:t>
            </a:r>
          </a:p>
        </p:txBody>
      </p:sp>
      <p:sp>
        <p:nvSpPr>
          <p:cNvPr id="3" name="İçerik Yer Tutucusu 2">
            <a:extLst>
              <a:ext uri="{FF2B5EF4-FFF2-40B4-BE49-F238E27FC236}">
                <a16:creationId xmlns:a16="http://schemas.microsoft.com/office/drawing/2014/main" id="{6C22CCFA-2331-4B76-A11D-36166D0660E5}"/>
              </a:ext>
            </a:extLst>
          </p:cNvPr>
          <p:cNvSpPr>
            <a:spLocks noGrp="1"/>
          </p:cNvSpPr>
          <p:nvPr>
            <p:ph idx="1"/>
          </p:nvPr>
        </p:nvSpPr>
        <p:spPr>
          <a:xfrm>
            <a:off x="276995" y="1615591"/>
            <a:ext cx="5419130" cy="3752344"/>
          </a:xfrm>
        </p:spPr>
        <p:txBody>
          <a:bodyPr>
            <a:normAutofit/>
          </a:bodyPr>
          <a:lstStyle/>
          <a:p>
            <a:r>
              <a:rPr lang="en-US" sz="1800" dirty="0"/>
              <a:t>The idea of a Convolutional Neural Networks (CNNs) model was firstly applied to recognize a picture automatically.</a:t>
            </a:r>
            <a:endParaRPr lang="tr-TR" sz="1800" dirty="0"/>
          </a:p>
          <a:p>
            <a:r>
              <a:rPr lang="en-US" sz="1800" dirty="0"/>
              <a:t>A picture can be transformed into a matrix. Then a convolution operation is processed by simply sums up each </a:t>
            </a:r>
            <a:r>
              <a:rPr lang="en-US" sz="1800" i="1" dirty="0"/>
              <a:t>cell product with weight</a:t>
            </a:r>
            <a:r>
              <a:rPr lang="en-US" sz="1800" dirty="0"/>
              <a:t> within a window size. This window size scans from two directions (left to right, and from top and down). </a:t>
            </a:r>
            <a:endParaRPr lang="tr-TR" sz="1800" dirty="0"/>
          </a:p>
          <a:p>
            <a:r>
              <a:rPr lang="en-US" sz="1800" dirty="0"/>
              <a:t>IBM Watson services can do these process for us. So I used IBM Watson in the beginning of the project. </a:t>
            </a:r>
          </a:p>
        </p:txBody>
      </p:sp>
      <p:sp>
        <p:nvSpPr>
          <p:cNvPr id="4" name="Slayt Numarası Yer Tutucusu 3">
            <a:extLst>
              <a:ext uri="{FF2B5EF4-FFF2-40B4-BE49-F238E27FC236}">
                <a16:creationId xmlns:a16="http://schemas.microsoft.com/office/drawing/2014/main" id="{A9710F50-8451-48B9-A0CB-2485B3D7D2C0}"/>
              </a:ext>
            </a:extLst>
          </p:cNvPr>
          <p:cNvSpPr>
            <a:spLocks noGrp="1"/>
          </p:cNvSpPr>
          <p:nvPr>
            <p:ph type="sldNum" sz="quarter" idx="12"/>
          </p:nvPr>
        </p:nvSpPr>
        <p:spPr>
          <a:xfrm>
            <a:off x="10352540" y="0"/>
            <a:ext cx="838199" cy="767687"/>
          </a:xfrm>
        </p:spPr>
        <p:txBody>
          <a:bodyPr/>
          <a:lstStyle/>
          <a:p>
            <a:fld id="{D57F1E4F-1CFF-5643-939E-02111984F565}" type="slidenum">
              <a:rPr lang="en-US" smtClean="0"/>
              <a:t>3</a:t>
            </a:fld>
            <a:endParaRPr lang="en-US" dirty="0"/>
          </a:p>
        </p:txBody>
      </p:sp>
      <p:pic>
        <p:nvPicPr>
          <p:cNvPr id="6" name="Resim 5">
            <a:extLst>
              <a:ext uri="{FF2B5EF4-FFF2-40B4-BE49-F238E27FC236}">
                <a16:creationId xmlns:a16="http://schemas.microsoft.com/office/drawing/2014/main" id="{3A9FC1CD-0E41-4D62-883A-BAAF62E68227}"/>
              </a:ext>
            </a:extLst>
          </p:cNvPr>
          <p:cNvPicPr>
            <a:picLocks noChangeAspect="1"/>
          </p:cNvPicPr>
          <p:nvPr/>
        </p:nvPicPr>
        <p:blipFill rotWithShape="1">
          <a:blip r:embed="rId2"/>
          <a:srcRect l="14714"/>
          <a:stretch/>
        </p:blipFill>
        <p:spPr>
          <a:xfrm>
            <a:off x="6006518" y="1925983"/>
            <a:ext cx="5778455" cy="3752344"/>
          </a:xfrm>
          <a:prstGeom prst="rect">
            <a:avLst/>
          </a:prstGeom>
        </p:spPr>
      </p:pic>
      <p:sp>
        <p:nvSpPr>
          <p:cNvPr id="5" name="Alt Bilgi Yer Tutucusu 4">
            <a:extLst>
              <a:ext uri="{FF2B5EF4-FFF2-40B4-BE49-F238E27FC236}">
                <a16:creationId xmlns:a16="http://schemas.microsoft.com/office/drawing/2014/main" id="{8D4BDAF8-E6BC-4396-A0F8-C43456A701C4}"/>
              </a:ext>
            </a:extLst>
          </p:cNvPr>
          <p:cNvSpPr>
            <a:spLocks noGrp="1"/>
          </p:cNvSpPr>
          <p:nvPr>
            <p:ph type="ftr" sz="quarter" idx="11"/>
          </p:nvPr>
        </p:nvSpPr>
        <p:spPr>
          <a:xfrm>
            <a:off x="729843" y="5678327"/>
            <a:ext cx="3120704" cy="360440"/>
          </a:xfrm>
        </p:spPr>
        <p:txBody>
          <a:bodyPr/>
          <a:lstStyle/>
          <a:p>
            <a:r>
              <a:rPr lang="tr-TR" sz="1400" dirty="0">
                <a:hlinkClick r:id="rId3"/>
              </a:rPr>
              <a:t>Source : Medium / @yuyunchag</a:t>
            </a:r>
            <a:endParaRPr lang="en-US" sz="1400" dirty="0"/>
          </a:p>
        </p:txBody>
      </p:sp>
    </p:spTree>
    <p:extLst>
      <p:ext uri="{BB962C8B-B14F-4D97-AF65-F5344CB8AC3E}">
        <p14:creationId xmlns:p14="http://schemas.microsoft.com/office/powerpoint/2010/main" val="3581174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0E0460-36C3-4184-88E2-EE20EE715C1F}"/>
              </a:ext>
            </a:extLst>
          </p:cNvPr>
          <p:cNvSpPr>
            <a:spLocks noGrp="1"/>
          </p:cNvSpPr>
          <p:nvPr>
            <p:ph type="title"/>
          </p:nvPr>
        </p:nvSpPr>
        <p:spPr/>
        <p:txBody>
          <a:bodyPr/>
          <a:lstStyle/>
          <a:p>
            <a:r>
              <a:rPr lang="tr-TR" dirty="0"/>
              <a:t>Project Steps</a:t>
            </a:r>
            <a:endParaRPr lang="en-US" dirty="0"/>
          </a:p>
        </p:txBody>
      </p:sp>
      <p:sp>
        <p:nvSpPr>
          <p:cNvPr id="7" name="İçerik Yer Tutucusu 6">
            <a:extLst>
              <a:ext uri="{FF2B5EF4-FFF2-40B4-BE49-F238E27FC236}">
                <a16:creationId xmlns:a16="http://schemas.microsoft.com/office/drawing/2014/main" id="{43C2B9E7-EB8E-4476-83A9-8E4B4C98B042}"/>
              </a:ext>
            </a:extLst>
          </p:cNvPr>
          <p:cNvSpPr>
            <a:spLocks noGrp="1"/>
          </p:cNvSpPr>
          <p:nvPr>
            <p:ph sz="half" idx="1"/>
          </p:nvPr>
        </p:nvSpPr>
        <p:spPr>
          <a:xfrm>
            <a:off x="57734" y="2056163"/>
            <a:ext cx="5247981" cy="4200246"/>
          </a:xfrm>
        </p:spPr>
        <p:txBody>
          <a:bodyPr/>
          <a:lstStyle/>
          <a:p>
            <a:r>
              <a:rPr lang="tr-TR" sz="2000" dirty="0"/>
              <a:t>Collecting pictures from the Internet</a:t>
            </a:r>
            <a:endParaRPr lang="en-US" dirty="0"/>
          </a:p>
        </p:txBody>
      </p:sp>
      <p:sp>
        <p:nvSpPr>
          <p:cNvPr id="4" name="İçerik Yer Tutucusu 3">
            <a:extLst>
              <a:ext uri="{FF2B5EF4-FFF2-40B4-BE49-F238E27FC236}">
                <a16:creationId xmlns:a16="http://schemas.microsoft.com/office/drawing/2014/main" id="{35B543CC-B529-4C3A-A143-8E290F20ABFB}"/>
              </a:ext>
            </a:extLst>
          </p:cNvPr>
          <p:cNvSpPr>
            <a:spLocks noGrp="1"/>
          </p:cNvSpPr>
          <p:nvPr>
            <p:ph sz="half" idx="2"/>
          </p:nvPr>
        </p:nvSpPr>
        <p:spPr>
          <a:xfrm>
            <a:off x="6007671" y="1950152"/>
            <a:ext cx="4868410" cy="4412268"/>
          </a:xfrm>
        </p:spPr>
        <p:txBody>
          <a:bodyPr>
            <a:normAutofit/>
          </a:bodyPr>
          <a:lstStyle/>
          <a:p>
            <a:r>
              <a:rPr lang="tr-TR" sz="2000" dirty="0"/>
              <a:t>Creating an IBM Watson account.</a:t>
            </a:r>
          </a:p>
          <a:p>
            <a:r>
              <a:rPr lang="tr-TR" sz="2000" dirty="0"/>
              <a:t>Feeding IBM Watson with the data.</a:t>
            </a:r>
            <a:endParaRPr lang="en-US" sz="2000" dirty="0"/>
          </a:p>
        </p:txBody>
      </p:sp>
      <p:sp>
        <p:nvSpPr>
          <p:cNvPr id="3" name="Slayt Numarası Yer Tutucusu 2">
            <a:extLst>
              <a:ext uri="{FF2B5EF4-FFF2-40B4-BE49-F238E27FC236}">
                <a16:creationId xmlns:a16="http://schemas.microsoft.com/office/drawing/2014/main" id="{F4E0073F-A278-4BC9-A5F3-375C094270CE}"/>
              </a:ext>
            </a:extLst>
          </p:cNvPr>
          <p:cNvSpPr>
            <a:spLocks noGrp="1"/>
          </p:cNvSpPr>
          <p:nvPr>
            <p:ph type="sldNum" sz="quarter" idx="12"/>
          </p:nvPr>
        </p:nvSpPr>
        <p:spPr>
          <a:xfrm>
            <a:off x="10369318" y="0"/>
            <a:ext cx="838199" cy="767687"/>
          </a:xfrm>
        </p:spPr>
        <p:txBody>
          <a:bodyPr/>
          <a:lstStyle/>
          <a:p>
            <a:fld id="{D57F1E4F-1CFF-5643-939E-02111984F565}" type="slidenum">
              <a:rPr lang="en-US" smtClean="0"/>
              <a:t>4</a:t>
            </a:fld>
            <a:endParaRPr lang="en-US" dirty="0"/>
          </a:p>
        </p:txBody>
      </p:sp>
      <p:pic>
        <p:nvPicPr>
          <p:cNvPr id="6" name="Resim 5">
            <a:extLst>
              <a:ext uri="{FF2B5EF4-FFF2-40B4-BE49-F238E27FC236}">
                <a16:creationId xmlns:a16="http://schemas.microsoft.com/office/drawing/2014/main" id="{C1EDC20E-04A8-481F-ACC6-F3B67EF44D73}"/>
              </a:ext>
            </a:extLst>
          </p:cNvPr>
          <p:cNvPicPr>
            <a:picLocks noChangeAspect="1"/>
          </p:cNvPicPr>
          <p:nvPr/>
        </p:nvPicPr>
        <p:blipFill>
          <a:blip r:embed="rId2"/>
          <a:stretch>
            <a:fillRect/>
          </a:stretch>
        </p:blipFill>
        <p:spPr>
          <a:xfrm>
            <a:off x="165718" y="2961864"/>
            <a:ext cx="5692503" cy="3294545"/>
          </a:xfrm>
          <a:prstGeom prst="rect">
            <a:avLst/>
          </a:prstGeom>
        </p:spPr>
      </p:pic>
      <p:pic>
        <p:nvPicPr>
          <p:cNvPr id="9" name="Resim 8">
            <a:extLst>
              <a:ext uri="{FF2B5EF4-FFF2-40B4-BE49-F238E27FC236}">
                <a16:creationId xmlns:a16="http://schemas.microsoft.com/office/drawing/2014/main" id="{36A1D65F-FFC1-4D47-8907-4527A872B1FB}"/>
              </a:ext>
            </a:extLst>
          </p:cNvPr>
          <p:cNvPicPr>
            <a:picLocks noChangeAspect="1"/>
          </p:cNvPicPr>
          <p:nvPr/>
        </p:nvPicPr>
        <p:blipFill rotWithShape="1">
          <a:blip r:embed="rId3"/>
          <a:srcRect r="8184"/>
          <a:stretch/>
        </p:blipFill>
        <p:spPr>
          <a:xfrm>
            <a:off x="6007671" y="3210728"/>
            <a:ext cx="6018611" cy="2686733"/>
          </a:xfrm>
          <a:prstGeom prst="rect">
            <a:avLst/>
          </a:prstGeom>
        </p:spPr>
      </p:pic>
    </p:spTree>
    <p:extLst>
      <p:ext uri="{BB962C8B-B14F-4D97-AF65-F5344CB8AC3E}">
        <p14:creationId xmlns:p14="http://schemas.microsoft.com/office/powerpoint/2010/main" val="4062106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8AC4EF0-C1C2-4ECA-BD9D-509CEC00556F}"/>
              </a:ext>
            </a:extLst>
          </p:cNvPr>
          <p:cNvSpPr>
            <a:spLocks noGrp="1"/>
          </p:cNvSpPr>
          <p:nvPr>
            <p:ph sz="half" idx="1"/>
          </p:nvPr>
        </p:nvSpPr>
        <p:spPr>
          <a:xfrm>
            <a:off x="6902232" y="1635267"/>
            <a:ext cx="4738222" cy="1285749"/>
          </a:xfrm>
        </p:spPr>
        <p:txBody>
          <a:bodyPr>
            <a:normAutofit/>
          </a:bodyPr>
          <a:lstStyle/>
          <a:p>
            <a:r>
              <a:rPr lang="tr-TR" sz="2400" dirty="0"/>
              <a:t>Learning cURL commands and their usage.</a:t>
            </a:r>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p:txBody>
      </p:sp>
      <p:sp>
        <p:nvSpPr>
          <p:cNvPr id="7" name="İçerik Yer Tutucusu 6">
            <a:extLst>
              <a:ext uri="{FF2B5EF4-FFF2-40B4-BE49-F238E27FC236}">
                <a16:creationId xmlns:a16="http://schemas.microsoft.com/office/drawing/2014/main" id="{7983D08B-873F-4FCF-B8B8-F323A253C1AE}"/>
              </a:ext>
            </a:extLst>
          </p:cNvPr>
          <p:cNvSpPr>
            <a:spLocks noGrp="1"/>
          </p:cNvSpPr>
          <p:nvPr>
            <p:ph sz="half" idx="2"/>
          </p:nvPr>
        </p:nvSpPr>
        <p:spPr>
          <a:xfrm>
            <a:off x="294040" y="4548399"/>
            <a:ext cx="4840448" cy="1258348"/>
          </a:xfrm>
        </p:spPr>
        <p:txBody>
          <a:bodyPr>
            <a:normAutofit/>
          </a:bodyPr>
          <a:lstStyle/>
          <a:p>
            <a:r>
              <a:rPr lang="tr-TR" sz="2400" dirty="0"/>
              <a:t>Calling the system with cURL commands in Windows.</a:t>
            </a:r>
            <a:endParaRPr lang="en-US" sz="2400" dirty="0"/>
          </a:p>
          <a:p>
            <a:endParaRPr lang="en-US" dirty="0"/>
          </a:p>
        </p:txBody>
      </p:sp>
      <p:sp>
        <p:nvSpPr>
          <p:cNvPr id="2" name="Slayt Numarası Yer Tutucusu 1">
            <a:extLst>
              <a:ext uri="{FF2B5EF4-FFF2-40B4-BE49-F238E27FC236}">
                <a16:creationId xmlns:a16="http://schemas.microsoft.com/office/drawing/2014/main" id="{EC019FA8-62AD-4305-9F97-31B244FB2360}"/>
              </a:ext>
            </a:extLst>
          </p:cNvPr>
          <p:cNvSpPr>
            <a:spLocks noGrp="1"/>
          </p:cNvSpPr>
          <p:nvPr>
            <p:ph type="sldNum" sz="quarter" idx="12"/>
          </p:nvPr>
        </p:nvSpPr>
        <p:spPr>
          <a:xfrm>
            <a:off x="10367237" y="7258"/>
            <a:ext cx="838199" cy="767687"/>
          </a:xfrm>
        </p:spPr>
        <p:txBody>
          <a:bodyPr/>
          <a:lstStyle/>
          <a:p>
            <a:fld id="{D57F1E4F-1CFF-5643-939E-02111984F565}" type="slidenum">
              <a:rPr lang="en-US" smtClean="0"/>
              <a:t>5</a:t>
            </a:fld>
            <a:endParaRPr lang="en-US" dirty="0"/>
          </a:p>
        </p:txBody>
      </p:sp>
      <p:pic>
        <p:nvPicPr>
          <p:cNvPr id="5" name="Resim 4">
            <a:extLst>
              <a:ext uri="{FF2B5EF4-FFF2-40B4-BE49-F238E27FC236}">
                <a16:creationId xmlns:a16="http://schemas.microsoft.com/office/drawing/2014/main" id="{B1A2F7D1-9F06-41EA-9C53-4C4D3553D95C}"/>
              </a:ext>
            </a:extLst>
          </p:cNvPr>
          <p:cNvPicPr>
            <a:picLocks noChangeAspect="1"/>
          </p:cNvPicPr>
          <p:nvPr/>
        </p:nvPicPr>
        <p:blipFill rotWithShape="1">
          <a:blip r:embed="rId2"/>
          <a:srcRect l="16085" t="18182" r="5129"/>
          <a:stretch/>
        </p:blipFill>
        <p:spPr>
          <a:xfrm>
            <a:off x="196363" y="284613"/>
            <a:ext cx="6354374" cy="2920596"/>
          </a:xfrm>
          <a:prstGeom prst="rect">
            <a:avLst/>
          </a:prstGeom>
        </p:spPr>
      </p:pic>
      <p:pic>
        <p:nvPicPr>
          <p:cNvPr id="11" name="Resim 10">
            <a:extLst>
              <a:ext uri="{FF2B5EF4-FFF2-40B4-BE49-F238E27FC236}">
                <a16:creationId xmlns:a16="http://schemas.microsoft.com/office/drawing/2014/main" id="{90FB2CB1-42DE-4E31-9315-A8F7000D8477}"/>
              </a:ext>
            </a:extLst>
          </p:cNvPr>
          <p:cNvPicPr>
            <a:picLocks noChangeAspect="1"/>
          </p:cNvPicPr>
          <p:nvPr/>
        </p:nvPicPr>
        <p:blipFill>
          <a:blip r:embed="rId3"/>
          <a:stretch>
            <a:fillRect/>
          </a:stretch>
        </p:blipFill>
        <p:spPr>
          <a:xfrm>
            <a:off x="5741070" y="3429000"/>
            <a:ext cx="6330068" cy="3346337"/>
          </a:xfrm>
          <a:prstGeom prst="rect">
            <a:avLst/>
          </a:prstGeom>
        </p:spPr>
      </p:pic>
    </p:spTree>
    <p:extLst>
      <p:ext uri="{BB962C8B-B14F-4D97-AF65-F5344CB8AC3E}">
        <p14:creationId xmlns:p14="http://schemas.microsoft.com/office/powerpoint/2010/main" val="2631477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7C57F82D-7C9E-4768-85F6-1AD3045A628C}"/>
              </a:ext>
            </a:extLst>
          </p:cNvPr>
          <p:cNvSpPr>
            <a:spLocks noGrp="1"/>
          </p:cNvSpPr>
          <p:nvPr>
            <p:ph idx="1"/>
          </p:nvPr>
        </p:nvSpPr>
        <p:spPr>
          <a:xfrm>
            <a:off x="172134" y="207341"/>
            <a:ext cx="9777209" cy="824506"/>
          </a:xfrm>
        </p:spPr>
        <p:txBody>
          <a:bodyPr>
            <a:normAutofit/>
          </a:bodyPr>
          <a:lstStyle/>
          <a:p>
            <a:r>
              <a:rPr lang="tr-TR" sz="2800" dirty="0">
                <a:solidFill>
                  <a:srgbClr val="97BAD0"/>
                </a:solidFill>
              </a:rPr>
              <a:t>Developing User Interface in Java (Eclipse IDE)</a:t>
            </a:r>
            <a:endParaRPr lang="en-US" sz="2800" dirty="0">
              <a:solidFill>
                <a:srgbClr val="97BAD0"/>
              </a:solidFill>
            </a:endParaRPr>
          </a:p>
        </p:txBody>
      </p:sp>
      <p:sp>
        <p:nvSpPr>
          <p:cNvPr id="2" name="Slayt Numarası Yer Tutucusu 1">
            <a:extLst>
              <a:ext uri="{FF2B5EF4-FFF2-40B4-BE49-F238E27FC236}">
                <a16:creationId xmlns:a16="http://schemas.microsoft.com/office/drawing/2014/main" id="{84C41C9D-D7E2-4E39-8672-2D3466148FC5}"/>
              </a:ext>
            </a:extLst>
          </p:cNvPr>
          <p:cNvSpPr>
            <a:spLocks noGrp="1"/>
          </p:cNvSpPr>
          <p:nvPr>
            <p:ph type="sldNum" sz="quarter" idx="12"/>
          </p:nvPr>
        </p:nvSpPr>
        <p:spPr>
          <a:xfrm>
            <a:off x="10369318" y="0"/>
            <a:ext cx="838199" cy="767687"/>
          </a:xfrm>
        </p:spPr>
        <p:txBody>
          <a:bodyPr/>
          <a:lstStyle/>
          <a:p>
            <a:fld id="{D57F1E4F-1CFF-5643-939E-02111984F565}" type="slidenum">
              <a:rPr lang="en-US" smtClean="0"/>
              <a:t>6</a:t>
            </a:fld>
            <a:endParaRPr lang="en-US" dirty="0"/>
          </a:p>
        </p:txBody>
      </p:sp>
      <p:pic>
        <p:nvPicPr>
          <p:cNvPr id="6" name="Resim 5">
            <a:extLst>
              <a:ext uri="{FF2B5EF4-FFF2-40B4-BE49-F238E27FC236}">
                <a16:creationId xmlns:a16="http://schemas.microsoft.com/office/drawing/2014/main" id="{498B116A-A83A-4282-8DA5-0344132A6227}"/>
              </a:ext>
            </a:extLst>
          </p:cNvPr>
          <p:cNvPicPr>
            <a:picLocks noChangeAspect="1"/>
          </p:cNvPicPr>
          <p:nvPr/>
        </p:nvPicPr>
        <p:blipFill>
          <a:blip r:embed="rId2"/>
          <a:srcRect/>
          <a:stretch/>
        </p:blipFill>
        <p:spPr>
          <a:xfrm>
            <a:off x="301649" y="897623"/>
            <a:ext cx="11588702" cy="5834730"/>
          </a:xfrm>
          <a:prstGeom prst="rect">
            <a:avLst/>
          </a:prstGeom>
        </p:spPr>
      </p:pic>
    </p:spTree>
    <p:extLst>
      <p:ext uri="{BB962C8B-B14F-4D97-AF65-F5344CB8AC3E}">
        <p14:creationId xmlns:p14="http://schemas.microsoft.com/office/powerpoint/2010/main" val="2780190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AFE2291-78F4-4E1A-B5E5-233FA6E90BFE}"/>
              </a:ext>
            </a:extLst>
          </p:cNvPr>
          <p:cNvSpPr>
            <a:spLocks noGrp="1"/>
          </p:cNvSpPr>
          <p:nvPr>
            <p:ph type="title"/>
          </p:nvPr>
        </p:nvSpPr>
        <p:spPr>
          <a:xfrm>
            <a:off x="310394" y="201336"/>
            <a:ext cx="9571838" cy="687897"/>
          </a:xfrm>
        </p:spPr>
        <p:txBody>
          <a:bodyPr/>
          <a:lstStyle/>
          <a:p>
            <a:r>
              <a:rPr lang="tr-TR" sz="3200" dirty="0"/>
              <a:t>How it Works ?</a:t>
            </a:r>
            <a:endParaRPr lang="en-US" sz="3200" dirty="0"/>
          </a:p>
        </p:txBody>
      </p:sp>
      <p:sp>
        <p:nvSpPr>
          <p:cNvPr id="3" name="İçerik Yer Tutucusu 2">
            <a:extLst>
              <a:ext uri="{FF2B5EF4-FFF2-40B4-BE49-F238E27FC236}">
                <a16:creationId xmlns:a16="http://schemas.microsoft.com/office/drawing/2014/main" id="{CE95E531-75BC-4405-972A-1BF75A0E9416}"/>
              </a:ext>
            </a:extLst>
          </p:cNvPr>
          <p:cNvSpPr>
            <a:spLocks noGrp="1"/>
          </p:cNvSpPr>
          <p:nvPr>
            <p:ph idx="1"/>
          </p:nvPr>
        </p:nvSpPr>
        <p:spPr>
          <a:xfrm>
            <a:off x="0" y="889233"/>
            <a:ext cx="6096000" cy="2923095"/>
          </a:xfrm>
        </p:spPr>
        <p:txBody>
          <a:bodyPr>
            <a:normAutofit/>
          </a:bodyPr>
          <a:lstStyle/>
          <a:p>
            <a:r>
              <a:rPr lang="en-US" sz="1600" dirty="0"/>
              <a:t>The user interface is responsible for all process.</a:t>
            </a:r>
          </a:p>
          <a:p>
            <a:r>
              <a:rPr lang="en-US" sz="1600" dirty="0"/>
              <a:t>Codes are including some conversions;</a:t>
            </a:r>
          </a:p>
          <a:p>
            <a:r>
              <a:rPr lang="en-US" sz="1600" dirty="0"/>
              <a:t>The URL adress that user entered converting into cURL  command, and processed in the background.</a:t>
            </a:r>
          </a:p>
          <a:p>
            <a:r>
              <a:rPr lang="en-US" sz="1600" dirty="0"/>
              <a:t>The user cannot see the process just can wait to see results.</a:t>
            </a:r>
          </a:p>
          <a:p>
            <a:r>
              <a:rPr lang="en-US" sz="1600" dirty="0"/>
              <a:t>The result of process is existing in console area of Eclipse. Thanks to some of codes, it can visible on the GUI window. So user find the result in same screen.</a:t>
            </a:r>
          </a:p>
          <a:p>
            <a:endParaRPr lang="en-US" sz="1400" dirty="0"/>
          </a:p>
        </p:txBody>
      </p:sp>
      <p:sp>
        <p:nvSpPr>
          <p:cNvPr id="4" name="Slayt Numarası Yer Tutucusu 3">
            <a:extLst>
              <a:ext uri="{FF2B5EF4-FFF2-40B4-BE49-F238E27FC236}">
                <a16:creationId xmlns:a16="http://schemas.microsoft.com/office/drawing/2014/main" id="{0A78D987-E5EA-439D-8163-8AB4126CD0FD}"/>
              </a:ext>
            </a:extLst>
          </p:cNvPr>
          <p:cNvSpPr>
            <a:spLocks noGrp="1"/>
          </p:cNvSpPr>
          <p:nvPr>
            <p:ph type="sldNum" sz="quarter" idx="12"/>
          </p:nvPr>
        </p:nvSpPr>
        <p:spPr>
          <a:xfrm>
            <a:off x="10534301" y="201336"/>
            <a:ext cx="544759" cy="474072"/>
          </a:xfrm>
        </p:spPr>
        <p:txBody>
          <a:bodyPr/>
          <a:lstStyle/>
          <a:p>
            <a:fld id="{D57F1E4F-1CFF-5643-939E-02111984F565}" type="slidenum">
              <a:rPr lang="en-US" smtClean="0"/>
              <a:t>7</a:t>
            </a:fld>
            <a:endParaRPr lang="en-US" dirty="0"/>
          </a:p>
        </p:txBody>
      </p:sp>
      <p:pic>
        <p:nvPicPr>
          <p:cNvPr id="8" name="Resim 7">
            <a:extLst>
              <a:ext uri="{FF2B5EF4-FFF2-40B4-BE49-F238E27FC236}">
                <a16:creationId xmlns:a16="http://schemas.microsoft.com/office/drawing/2014/main" id="{84407315-9B2B-492C-A3E4-8C4DFC714BD7}"/>
              </a:ext>
            </a:extLst>
          </p:cNvPr>
          <p:cNvPicPr>
            <a:picLocks noChangeAspect="1"/>
          </p:cNvPicPr>
          <p:nvPr/>
        </p:nvPicPr>
        <p:blipFill>
          <a:blip r:embed="rId2"/>
          <a:srcRect/>
          <a:stretch/>
        </p:blipFill>
        <p:spPr>
          <a:xfrm>
            <a:off x="6188375" y="803208"/>
            <a:ext cx="5940296" cy="2933020"/>
          </a:xfrm>
          <a:prstGeom prst="rect">
            <a:avLst/>
          </a:prstGeom>
        </p:spPr>
      </p:pic>
      <p:pic>
        <p:nvPicPr>
          <p:cNvPr id="10" name="Resim 9">
            <a:extLst>
              <a:ext uri="{FF2B5EF4-FFF2-40B4-BE49-F238E27FC236}">
                <a16:creationId xmlns:a16="http://schemas.microsoft.com/office/drawing/2014/main" id="{8BE5A85B-47D7-4C45-86B2-1361B72ED7AC}"/>
              </a:ext>
            </a:extLst>
          </p:cNvPr>
          <p:cNvPicPr>
            <a:picLocks noChangeAspect="1"/>
          </p:cNvPicPr>
          <p:nvPr/>
        </p:nvPicPr>
        <p:blipFill>
          <a:blip r:embed="rId3"/>
          <a:srcRect/>
          <a:stretch/>
        </p:blipFill>
        <p:spPr>
          <a:xfrm>
            <a:off x="92378" y="3812328"/>
            <a:ext cx="6003622" cy="2933020"/>
          </a:xfrm>
          <a:prstGeom prst="rect">
            <a:avLst/>
          </a:prstGeom>
        </p:spPr>
      </p:pic>
      <p:pic>
        <p:nvPicPr>
          <p:cNvPr id="12" name="Resim 11">
            <a:extLst>
              <a:ext uri="{FF2B5EF4-FFF2-40B4-BE49-F238E27FC236}">
                <a16:creationId xmlns:a16="http://schemas.microsoft.com/office/drawing/2014/main" id="{214167AB-6DEE-4DFA-B63E-0DBB680CA838}"/>
              </a:ext>
            </a:extLst>
          </p:cNvPr>
          <p:cNvPicPr>
            <a:picLocks noChangeAspect="1"/>
          </p:cNvPicPr>
          <p:nvPr/>
        </p:nvPicPr>
        <p:blipFill>
          <a:blip r:embed="rId4"/>
          <a:srcRect/>
          <a:stretch/>
        </p:blipFill>
        <p:spPr>
          <a:xfrm>
            <a:off x="6188375" y="3812328"/>
            <a:ext cx="6003623" cy="2933020"/>
          </a:xfrm>
          <a:prstGeom prst="rect">
            <a:avLst/>
          </a:prstGeom>
        </p:spPr>
      </p:pic>
    </p:spTree>
    <p:extLst>
      <p:ext uri="{BB962C8B-B14F-4D97-AF65-F5344CB8AC3E}">
        <p14:creationId xmlns:p14="http://schemas.microsoft.com/office/powerpoint/2010/main" val="31303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BC56A9-CFE0-4A1A-9B8C-69149671D75D}"/>
              </a:ext>
            </a:extLst>
          </p:cNvPr>
          <p:cNvSpPr>
            <a:spLocks noGrp="1"/>
          </p:cNvSpPr>
          <p:nvPr>
            <p:ph type="title"/>
          </p:nvPr>
        </p:nvSpPr>
        <p:spPr>
          <a:xfrm>
            <a:off x="469323" y="114372"/>
            <a:ext cx="1811862" cy="559948"/>
          </a:xfrm>
        </p:spPr>
        <p:txBody>
          <a:bodyPr/>
          <a:lstStyle/>
          <a:p>
            <a:r>
              <a:rPr lang="tr-TR" sz="3200" dirty="0"/>
              <a:t>DEMO</a:t>
            </a:r>
            <a:endParaRPr lang="en-US" sz="3200" dirty="0"/>
          </a:p>
        </p:txBody>
      </p:sp>
      <p:sp>
        <p:nvSpPr>
          <p:cNvPr id="4" name="Slayt Numarası Yer Tutucusu 3">
            <a:extLst>
              <a:ext uri="{FF2B5EF4-FFF2-40B4-BE49-F238E27FC236}">
                <a16:creationId xmlns:a16="http://schemas.microsoft.com/office/drawing/2014/main" id="{80A11211-AEDB-4A07-AF18-1CA8F8AF2CA1}"/>
              </a:ext>
            </a:extLst>
          </p:cNvPr>
          <p:cNvSpPr>
            <a:spLocks noGrp="1"/>
          </p:cNvSpPr>
          <p:nvPr>
            <p:ph type="sldNum" sz="quarter" idx="12"/>
          </p:nvPr>
        </p:nvSpPr>
        <p:spPr>
          <a:xfrm>
            <a:off x="10377707" y="114372"/>
            <a:ext cx="838199" cy="559948"/>
          </a:xfrm>
        </p:spPr>
        <p:txBody>
          <a:bodyPr/>
          <a:lstStyle/>
          <a:p>
            <a:fld id="{D57F1E4F-1CFF-5643-939E-02111984F565}" type="slidenum">
              <a:rPr lang="en-US" smtClean="0"/>
              <a:t>8</a:t>
            </a:fld>
            <a:endParaRPr lang="en-US" dirty="0"/>
          </a:p>
        </p:txBody>
      </p:sp>
      <p:pic>
        <p:nvPicPr>
          <p:cNvPr id="7" name="bandicam 2020-05-28 21-06-54-228">
            <a:hlinkClick r:id="" action="ppaction://media"/>
            <a:extLst>
              <a:ext uri="{FF2B5EF4-FFF2-40B4-BE49-F238E27FC236}">
                <a16:creationId xmlns:a16="http://schemas.microsoft.com/office/drawing/2014/main" id="{AF9AE2F7-393C-481B-A15A-550AC7BCAFE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36221" y="714305"/>
            <a:ext cx="10719557" cy="6029323"/>
          </a:xfrm>
        </p:spPr>
      </p:pic>
    </p:spTree>
    <p:extLst>
      <p:ext uri="{BB962C8B-B14F-4D97-AF65-F5344CB8AC3E}">
        <p14:creationId xmlns:p14="http://schemas.microsoft.com/office/powerpoint/2010/main" val="261316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10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B182F24-A4EE-4B03-9FD6-ED2D308A3182}"/>
              </a:ext>
            </a:extLst>
          </p:cNvPr>
          <p:cNvSpPr>
            <a:spLocks noGrp="1"/>
          </p:cNvSpPr>
          <p:nvPr>
            <p:ph idx="1"/>
          </p:nvPr>
        </p:nvSpPr>
        <p:spPr>
          <a:xfrm>
            <a:off x="1184245" y="2958024"/>
            <a:ext cx="9823509" cy="775077"/>
          </a:xfrm>
        </p:spPr>
        <p:txBody>
          <a:bodyPr>
            <a:normAutofit fontScale="92500"/>
          </a:bodyPr>
          <a:lstStyle/>
          <a:p>
            <a:r>
              <a:rPr lang="en-US" sz="2800" dirty="0">
                <a:hlinkClick r:id="rId2"/>
              </a:rPr>
              <a:t>https://github.com/mertfozzy/Facial-Emotion-Detector</a:t>
            </a:r>
            <a:endParaRPr lang="en-US" sz="2800" dirty="0"/>
          </a:p>
        </p:txBody>
      </p:sp>
      <p:sp>
        <p:nvSpPr>
          <p:cNvPr id="4" name="Slayt Numarası Yer Tutucusu 3">
            <a:extLst>
              <a:ext uri="{FF2B5EF4-FFF2-40B4-BE49-F238E27FC236}">
                <a16:creationId xmlns:a16="http://schemas.microsoft.com/office/drawing/2014/main" id="{F7F1F5AD-2AD8-4C0D-ADF1-F19C8282912F}"/>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26975658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a:themeElements>
    <a:clrScheme name="Hava Akımı">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İy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751</TotalTime>
  <Words>290</Words>
  <Application>Microsoft Office PowerPoint</Application>
  <PresentationFormat>Geniş ekran</PresentationFormat>
  <Paragraphs>41</Paragraphs>
  <Slides>9</Slides>
  <Notes>0</Notes>
  <HiddenSlides>0</HiddenSlides>
  <MMClips>1</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9</vt:i4>
      </vt:variant>
    </vt:vector>
  </HeadingPairs>
  <TitlesOfParts>
    <vt:vector size="14" baseType="lpstr">
      <vt:lpstr>Arial</vt:lpstr>
      <vt:lpstr>Calibri</vt:lpstr>
      <vt:lpstr>Century Gothic</vt:lpstr>
      <vt:lpstr>Wingdings 3</vt:lpstr>
      <vt:lpstr>İyon</vt:lpstr>
      <vt:lpstr>Engineering Project – Final Report Facial Emotion Detector v6</vt:lpstr>
      <vt:lpstr>About Project</vt:lpstr>
      <vt:lpstr>Convolutional Neural Networks</vt:lpstr>
      <vt:lpstr>Project Steps</vt:lpstr>
      <vt:lpstr>PowerPoint Sunusu</vt:lpstr>
      <vt:lpstr>PowerPoint Sunusu</vt:lpstr>
      <vt:lpstr>How it Works ?</vt:lpstr>
      <vt:lpstr>DEMO</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Project- I  Facial Emotion Detector</dc:title>
  <dc:creator>Mert Altuntaş</dc:creator>
  <cp:lastModifiedBy>Mert Altuntaş</cp:lastModifiedBy>
  <cp:revision>77</cp:revision>
  <dcterms:created xsi:type="dcterms:W3CDTF">2020-04-01T12:30:05Z</dcterms:created>
  <dcterms:modified xsi:type="dcterms:W3CDTF">2020-05-28T18:25:18Z</dcterms:modified>
</cp:coreProperties>
</file>